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DA3-9FC4-4D0C-8525-13711040F110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364A-CA31-43FF-AD2B-ED65E1D910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6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DA3-9FC4-4D0C-8525-13711040F110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364A-CA31-43FF-AD2B-ED65E1D910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0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DA3-9FC4-4D0C-8525-13711040F110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364A-CA31-43FF-AD2B-ED65E1D910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0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DA3-9FC4-4D0C-8525-13711040F110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364A-CA31-43FF-AD2B-ED65E1D910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6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DA3-9FC4-4D0C-8525-13711040F110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364A-CA31-43FF-AD2B-ED65E1D910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05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DA3-9FC4-4D0C-8525-13711040F110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364A-CA31-43FF-AD2B-ED65E1D910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90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DA3-9FC4-4D0C-8525-13711040F110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364A-CA31-43FF-AD2B-ED65E1D910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49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DA3-9FC4-4D0C-8525-13711040F110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364A-CA31-43FF-AD2B-ED65E1D910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2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DA3-9FC4-4D0C-8525-13711040F110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364A-CA31-43FF-AD2B-ED65E1D910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0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DA3-9FC4-4D0C-8525-13711040F110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364A-CA31-43FF-AD2B-ED65E1D910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2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DA3-9FC4-4D0C-8525-13711040F110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364A-CA31-43FF-AD2B-ED65E1D910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11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FDA3-9FC4-4D0C-8525-13711040F110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364A-CA31-43FF-AD2B-ED65E1D910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4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16487" r="46200" b="5494"/>
          <a:stretch/>
        </p:blipFill>
        <p:spPr bwMode="auto">
          <a:xfrm>
            <a:off x="107504" y="163744"/>
            <a:ext cx="4608512" cy="6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2" t="24461" r="43578" b="18727"/>
          <a:stretch/>
        </p:blipFill>
        <p:spPr bwMode="auto">
          <a:xfrm>
            <a:off x="5456974" y="1124743"/>
            <a:ext cx="3075466" cy="49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8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320480" cy="288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6" y="3645024"/>
            <a:ext cx="4283968" cy="2855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65460"/>
            <a:ext cx="4355976" cy="2903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38" y="269776"/>
            <a:ext cx="4355976" cy="2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r="13162" b="12754"/>
          <a:stretch/>
        </p:blipFill>
        <p:spPr>
          <a:xfrm>
            <a:off x="-28418" y="0"/>
            <a:ext cx="3507698" cy="323739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8346" r="4760" b="4959"/>
          <a:stretch/>
        </p:blipFill>
        <p:spPr>
          <a:xfrm>
            <a:off x="4067944" y="0"/>
            <a:ext cx="4926430" cy="354451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9760" r="8198" b="11322"/>
          <a:stretch/>
        </p:blipFill>
        <p:spPr>
          <a:xfrm>
            <a:off x="4117315" y="3724122"/>
            <a:ext cx="4827687" cy="312610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t="17531" r="27763" b="8451"/>
          <a:stretch/>
        </p:blipFill>
        <p:spPr>
          <a:xfrm rot="5400000">
            <a:off x="111759" y="3748046"/>
            <a:ext cx="3227344" cy="258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6" t="17014" r="45873" b="6399"/>
          <a:stretch/>
        </p:blipFill>
        <p:spPr bwMode="auto">
          <a:xfrm>
            <a:off x="2195736" y="247098"/>
            <a:ext cx="4464496" cy="635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5245" y="739518"/>
            <a:ext cx="3573016" cy="2382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5" y="343088"/>
            <a:ext cx="4455548" cy="2970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57059"/>
            <a:ext cx="4103440" cy="2735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3" y="3717032"/>
            <a:ext cx="4463480" cy="29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r="4270" b="2751"/>
          <a:stretch/>
        </p:blipFill>
        <p:spPr>
          <a:xfrm>
            <a:off x="179512" y="188640"/>
            <a:ext cx="4501074" cy="3001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6792"/>
            <a:ext cx="4501074" cy="3120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0701" y="1260560"/>
            <a:ext cx="6343947" cy="422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t="38824" r="15834"/>
          <a:stretch/>
        </p:blipFill>
        <p:spPr>
          <a:xfrm>
            <a:off x="4702399" y="476672"/>
            <a:ext cx="4136141" cy="20848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75015"/>
            <a:ext cx="3744416" cy="27063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0" y="404664"/>
            <a:ext cx="4138921" cy="292185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28" y="3212976"/>
            <a:ext cx="4460480" cy="329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4287" r="1654"/>
          <a:stretch/>
        </p:blipFill>
        <p:spPr>
          <a:xfrm>
            <a:off x="109966" y="116632"/>
            <a:ext cx="4387007" cy="32030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r="4480"/>
          <a:stretch/>
        </p:blipFill>
        <p:spPr>
          <a:xfrm>
            <a:off x="4804229" y="3617236"/>
            <a:ext cx="4127573" cy="31573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2"/>
          <a:stretch/>
        </p:blipFill>
        <p:spPr>
          <a:xfrm>
            <a:off x="89144" y="3564470"/>
            <a:ext cx="4387006" cy="3248906"/>
          </a:xfrm>
          <a:prstGeom prst="rect">
            <a:avLst/>
          </a:prstGeom>
        </p:spPr>
      </p:pic>
      <p:pic>
        <p:nvPicPr>
          <p:cNvPr id="3074" name="Picture 2" descr="C:\Users\Pedro\Desktop\ENCONTRO\IMG_2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9" y="116632"/>
            <a:ext cx="4127573" cy="327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dro\Desktop\Nova pasta\CONVITE - Recolha de Afetos - Formato PNG - Pagina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4" y="548680"/>
            <a:ext cx="7696692" cy="594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5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edro\Desktop\860OKMZO\IMG_0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13759" r="20803" b="26108"/>
          <a:stretch/>
        </p:blipFill>
        <p:spPr bwMode="auto">
          <a:xfrm rot="10800000">
            <a:off x="195369" y="3933054"/>
            <a:ext cx="3944583" cy="26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edro\Desktop\860OKMZO\IMG_0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1" r="10177" b="14744"/>
          <a:stretch/>
        </p:blipFill>
        <p:spPr bwMode="auto">
          <a:xfrm rot="10800000">
            <a:off x="4303303" y="3933054"/>
            <a:ext cx="4742116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edro\Desktop\860OKMZO\IMG_05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t="15005" r="31907" b="33985"/>
          <a:stretch/>
        </p:blipFill>
        <p:spPr bwMode="auto">
          <a:xfrm rot="10800000">
            <a:off x="179510" y="178532"/>
            <a:ext cx="5669495" cy="34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20554" r="24023" b="33599"/>
          <a:stretch/>
        </p:blipFill>
        <p:spPr>
          <a:xfrm rot="10800000">
            <a:off x="3537796" y="5770178"/>
            <a:ext cx="1899331" cy="94593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60084"/>
            <a:ext cx="2659388" cy="382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1" t="25862" r="21482" b="9698"/>
          <a:stretch/>
        </p:blipFill>
        <p:spPr bwMode="auto">
          <a:xfrm>
            <a:off x="539551" y="620688"/>
            <a:ext cx="808994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17063" r="46577" b="5508"/>
          <a:stretch/>
        </p:blipFill>
        <p:spPr bwMode="auto">
          <a:xfrm>
            <a:off x="2411760" y="597001"/>
            <a:ext cx="3888432" cy="566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2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Apresentação no Ecrã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Oliveira</dc:creator>
  <cp:lastModifiedBy>Pedro Oliveira</cp:lastModifiedBy>
  <cp:revision>1</cp:revision>
  <dcterms:created xsi:type="dcterms:W3CDTF">2017-04-28T19:52:01Z</dcterms:created>
  <dcterms:modified xsi:type="dcterms:W3CDTF">2017-04-28T19:56:43Z</dcterms:modified>
</cp:coreProperties>
</file>